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1" r:id="rId4"/>
    <p:sldId id="265" r:id="rId5"/>
    <p:sldId id="262" r:id="rId6"/>
    <p:sldId id="266" r:id="rId7"/>
    <p:sldId id="263" r:id="rId8"/>
    <p:sldId id="267" r:id="rId9"/>
    <p:sldId id="260" r:id="rId10"/>
    <p:sldId id="258" r:id="rId11"/>
    <p:sldId id="259" r:id="rId12"/>
  </p:sldIdLst>
  <p:sldSz cx="12801600" cy="9601200" type="A3"/>
  <p:notesSz cx="6858000" cy="9144000"/>
  <p:defaultTextStyle>
    <a:defPPr>
      <a:defRPr lang="it-IT"/>
    </a:defPPr>
    <a:lvl1pPr marL="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B8C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731" autoAdjust="0"/>
    <p:restoredTop sz="94647" autoAdjust="0"/>
  </p:normalViewPr>
  <p:slideViewPr>
    <p:cSldViewPr snapToGrid="0" snapToObjects="1">
      <p:cViewPr>
        <p:scale>
          <a:sx n="94" d="100"/>
          <a:sy n="94" d="100"/>
        </p:scale>
        <p:origin x="-1736" y="-408"/>
      </p:cViewPr>
      <p:guideLst>
        <p:guide orient="horz"/>
        <p:guide pos="7548"/>
        <p:guide pos="1777"/>
        <p:guide pos="15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35C5-1346-4F41-850D-AA58B551930A}" type="datetimeFigureOut">
              <a:rPr lang="it-IT" smtClean="0"/>
              <a:t>14/01/13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6CA2-AA13-9142-AD78-C841D7CCD6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864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35C5-1346-4F41-850D-AA58B551930A}" type="datetimeFigureOut">
              <a:rPr lang="it-IT" smtClean="0"/>
              <a:t>14/01/13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6CA2-AA13-9142-AD78-C841D7CCD6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96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35C5-1346-4F41-850D-AA58B551930A}" type="datetimeFigureOut">
              <a:rPr lang="it-IT" smtClean="0"/>
              <a:t>14/01/13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6CA2-AA13-9142-AD78-C841D7CCD6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6370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35C5-1346-4F41-850D-AA58B551930A}" type="datetimeFigureOut">
              <a:rPr lang="it-IT" smtClean="0"/>
              <a:t>14/01/13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6CA2-AA13-9142-AD78-C841D7CCD6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78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35C5-1346-4F41-850D-AA58B551930A}" type="datetimeFigureOut">
              <a:rPr lang="it-IT" smtClean="0"/>
              <a:t>14/01/13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6CA2-AA13-9142-AD78-C841D7CCD6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24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35C5-1346-4F41-850D-AA58B551930A}" type="datetimeFigureOut">
              <a:rPr lang="it-IT" smtClean="0"/>
              <a:t>14/01/13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6CA2-AA13-9142-AD78-C841D7CCD6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09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35C5-1346-4F41-850D-AA58B551930A}" type="datetimeFigureOut">
              <a:rPr lang="it-IT" smtClean="0"/>
              <a:t>14/01/13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6CA2-AA13-9142-AD78-C841D7CCD6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85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35C5-1346-4F41-850D-AA58B551930A}" type="datetimeFigureOut">
              <a:rPr lang="it-IT" smtClean="0"/>
              <a:t>14/01/13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6CA2-AA13-9142-AD78-C841D7CCD6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362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35C5-1346-4F41-850D-AA58B551930A}" type="datetimeFigureOut">
              <a:rPr lang="it-IT" smtClean="0"/>
              <a:t>14/01/13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6CA2-AA13-9142-AD78-C841D7CCD6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241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35C5-1346-4F41-850D-AA58B551930A}" type="datetimeFigureOut">
              <a:rPr lang="it-IT" smtClean="0"/>
              <a:t>14/01/13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6CA2-AA13-9142-AD78-C841D7CCD6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647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35C5-1346-4F41-850D-AA58B551930A}" type="datetimeFigureOut">
              <a:rPr lang="it-IT" smtClean="0"/>
              <a:t>14/01/13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6CA2-AA13-9142-AD78-C841D7CCD6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929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635C5-1346-4F41-850D-AA58B551930A}" type="datetimeFigureOut">
              <a:rPr lang="it-IT" smtClean="0"/>
              <a:t>14/01/13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26CA2-AA13-9142-AD78-C841D7CCD6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3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4008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640080" rtl="0" eaLnBrk="1" latinLnBrk="0" hangingPunct="1">
        <a:spcBef>
          <a:spcPct val="20000"/>
        </a:spcBef>
        <a:buFont typeface="Arial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ct val="20000"/>
        </a:spcBef>
        <a:buFont typeface="Arial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64008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64008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64008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Palla-Calcio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133600" cy="2026920"/>
          </a:xfrm>
          <a:prstGeom prst="rect">
            <a:avLst/>
          </a:prstGeom>
          <a:effectLst/>
        </p:spPr>
      </p:pic>
      <p:sp>
        <p:nvSpPr>
          <p:cNvPr id="4" name="Rettangolo 3"/>
          <p:cNvSpPr/>
          <p:nvPr/>
        </p:nvSpPr>
        <p:spPr>
          <a:xfrm>
            <a:off x="2769095" y="152407"/>
            <a:ext cx="8824913" cy="1107996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r>
              <a:rPr lang="it-IT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Torneo di Calcio </a:t>
            </a:r>
            <a:r>
              <a:rPr lang="it-IT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(2012-13)</a:t>
            </a:r>
            <a:r>
              <a:rPr lang="it-IT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pSp>
        <p:nvGrpSpPr>
          <p:cNvPr id="148" name="Gruppo 147"/>
          <p:cNvGrpSpPr/>
          <p:nvPr/>
        </p:nvGrpSpPr>
        <p:grpSpPr>
          <a:xfrm>
            <a:off x="549648" y="3096954"/>
            <a:ext cx="2857353" cy="1199131"/>
            <a:chOff x="1325764" y="3096954"/>
            <a:chExt cx="2857353" cy="1199131"/>
          </a:xfrm>
        </p:grpSpPr>
        <p:cxnSp>
          <p:nvCxnSpPr>
            <p:cNvPr id="34" name="Connettore 1 33"/>
            <p:cNvCxnSpPr/>
            <p:nvPr/>
          </p:nvCxnSpPr>
          <p:spPr>
            <a:xfrm flipV="1">
              <a:off x="1325765" y="428744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flipV="1">
              <a:off x="1325764" y="310052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/>
          </p:nvCxnSpPr>
          <p:spPr>
            <a:xfrm>
              <a:off x="4183116" y="309695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uppo 118"/>
          <p:cNvGrpSpPr/>
          <p:nvPr/>
        </p:nvGrpSpPr>
        <p:grpSpPr>
          <a:xfrm>
            <a:off x="549647" y="4971159"/>
            <a:ext cx="2857353" cy="1199131"/>
            <a:chOff x="2161326" y="2903914"/>
            <a:chExt cx="2857353" cy="1199131"/>
          </a:xfrm>
        </p:grpSpPr>
        <p:cxnSp>
          <p:nvCxnSpPr>
            <p:cNvPr id="120" name="Connettore 1 119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1 120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1 121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uppo 122"/>
          <p:cNvGrpSpPr/>
          <p:nvPr/>
        </p:nvGrpSpPr>
        <p:grpSpPr>
          <a:xfrm>
            <a:off x="549646" y="7297185"/>
            <a:ext cx="2857353" cy="1199131"/>
            <a:chOff x="2161326" y="2903914"/>
            <a:chExt cx="2857353" cy="1199131"/>
          </a:xfrm>
        </p:grpSpPr>
        <p:cxnSp>
          <p:nvCxnSpPr>
            <p:cNvPr id="124" name="Connettore 1 123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ttore 1 124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1 125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uppo 134"/>
          <p:cNvGrpSpPr/>
          <p:nvPr/>
        </p:nvGrpSpPr>
        <p:grpSpPr>
          <a:xfrm>
            <a:off x="3414705" y="3704747"/>
            <a:ext cx="2868809" cy="1858546"/>
            <a:chOff x="4842511" y="3704747"/>
            <a:chExt cx="2868809" cy="1858546"/>
          </a:xfrm>
        </p:grpSpPr>
        <p:cxnSp>
          <p:nvCxnSpPr>
            <p:cNvPr id="128" name="Connettore 1 127"/>
            <p:cNvCxnSpPr/>
            <p:nvPr/>
          </p:nvCxnSpPr>
          <p:spPr>
            <a:xfrm flipV="1">
              <a:off x="4842511" y="5551082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1 128"/>
            <p:cNvCxnSpPr/>
            <p:nvPr/>
          </p:nvCxnSpPr>
          <p:spPr>
            <a:xfrm flipV="1">
              <a:off x="4842511" y="3716958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ttore 1 129"/>
            <p:cNvCxnSpPr/>
            <p:nvPr/>
          </p:nvCxnSpPr>
          <p:spPr>
            <a:xfrm>
              <a:off x="7711320" y="3704747"/>
              <a:ext cx="0" cy="1858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nettore 1 136"/>
          <p:cNvCxnSpPr/>
          <p:nvPr/>
        </p:nvCxnSpPr>
        <p:spPr>
          <a:xfrm>
            <a:off x="3414705" y="7889265"/>
            <a:ext cx="5683224" cy="287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1 137"/>
          <p:cNvCxnSpPr/>
          <p:nvPr/>
        </p:nvCxnSpPr>
        <p:spPr>
          <a:xfrm>
            <a:off x="6283514" y="4665784"/>
            <a:ext cx="28144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1 138"/>
          <p:cNvCxnSpPr/>
          <p:nvPr/>
        </p:nvCxnSpPr>
        <p:spPr>
          <a:xfrm>
            <a:off x="9097929" y="4665784"/>
            <a:ext cx="0" cy="32522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1 146"/>
          <p:cNvCxnSpPr/>
          <p:nvPr/>
        </p:nvCxnSpPr>
        <p:spPr>
          <a:xfrm flipV="1">
            <a:off x="9123227" y="6298598"/>
            <a:ext cx="2857352" cy="86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5" name="CasellaDiTesto 164"/>
          <p:cNvSpPr txBox="1"/>
          <p:nvPr/>
        </p:nvSpPr>
        <p:spPr>
          <a:xfrm rot="16200000">
            <a:off x="-1400823" y="4503826"/>
            <a:ext cx="3189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2000" b="1" dirty="0" err="1" smtClean="0"/>
              <a:t>Sconf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it</a:t>
            </a:r>
            <a:r>
              <a:rPr lang="it-IT" sz="2000" b="1" dirty="0" smtClean="0"/>
              <a:t> te</a:t>
            </a:r>
            <a:endParaRPr lang="it-IT" dirty="0"/>
          </a:p>
        </p:txBody>
      </p:sp>
      <p:sp>
        <p:nvSpPr>
          <p:cNvPr id="168" name="Parentesi quadra aperta 167"/>
          <p:cNvSpPr/>
          <p:nvPr/>
        </p:nvSpPr>
        <p:spPr>
          <a:xfrm>
            <a:off x="392435" y="3096954"/>
            <a:ext cx="45719" cy="3067695"/>
          </a:xfrm>
          <a:prstGeom prst="leftBracket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0" name="Connettore 4 169"/>
          <p:cNvCxnSpPr>
            <a:stCxn id="165" idx="1"/>
          </p:cNvCxnSpPr>
          <p:nvPr/>
        </p:nvCxnSpPr>
        <p:spPr>
          <a:xfrm rot="16200000" flipH="1">
            <a:off x="-782835" y="7275327"/>
            <a:ext cx="2197720" cy="244262"/>
          </a:xfrm>
          <a:prstGeom prst="bentConnector3">
            <a:avLst>
              <a:gd name="adj1" fmla="val 99788"/>
            </a:avLst>
          </a:prstGeom>
          <a:ln w="1905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585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alla-Bask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9600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012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alla-Rilancia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41333"/>
            <a:ext cx="6096000" cy="3708400"/>
          </a:xfrm>
          <a:prstGeom prst="rect">
            <a:avLst/>
          </a:prstGeom>
        </p:spPr>
      </p:pic>
      <p:pic>
        <p:nvPicPr>
          <p:cNvPr id="3" name="Immagine 2" descr="Palla-Pallavol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413" y="2356777"/>
            <a:ext cx="6096000" cy="599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13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Palla-Calcio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133600" cy="2026920"/>
          </a:xfrm>
          <a:prstGeom prst="rect">
            <a:avLst/>
          </a:prstGeom>
          <a:effectLst/>
        </p:spPr>
      </p:pic>
      <p:sp>
        <p:nvSpPr>
          <p:cNvPr id="4" name="Rettangolo 3"/>
          <p:cNvSpPr/>
          <p:nvPr/>
        </p:nvSpPr>
        <p:spPr>
          <a:xfrm>
            <a:off x="2769095" y="152407"/>
            <a:ext cx="8824913" cy="1107996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r>
              <a:rPr lang="it-IT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Torneo di Calcio </a:t>
            </a:r>
            <a:r>
              <a:rPr lang="it-IT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(2012-13)</a:t>
            </a:r>
            <a:r>
              <a:rPr lang="it-IT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pSp>
        <p:nvGrpSpPr>
          <p:cNvPr id="148" name="Gruppo 147"/>
          <p:cNvGrpSpPr/>
          <p:nvPr/>
        </p:nvGrpSpPr>
        <p:grpSpPr>
          <a:xfrm>
            <a:off x="1400841" y="3096954"/>
            <a:ext cx="2857353" cy="1199131"/>
            <a:chOff x="1325764" y="3096954"/>
            <a:chExt cx="2857353" cy="1199131"/>
          </a:xfrm>
        </p:grpSpPr>
        <p:cxnSp>
          <p:nvCxnSpPr>
            <p:cNvPr id="34" name="Connettore 1 33"/>
            <p:cNvCxnSpPr/>
            <p:nvPr/>
          </p:nvCxnSpPr>
          <p:spPr>
            <a:xfrm flipV="1">
              <a:off x="1325765" y="428744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flipV="1">
              <a:off x="1325764" y="310052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/>
          </p:nvCxnSpPr>
          <p:spPr>
            <a:xfrm>
              <a:off x="4183116" y="309695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uppo 118"/>
          <p:cNvGrpSpPr/>
          <p:nvPr/>
        </p:nvGrpSpPr>
        <p:grpSpPr>
          <a:xfrm>
            <a:off x="1400840" y="4971159"/>
            <a:ext cx="2857353" cy="1199131"/>
            <a:chOff x="2161326" y="2903914"/>
            <a:chExt cx="2857353" cy="1199131"/>
          </a:xfrm>
        </p:grpSpPr>
        <p:cxnSp>
          <p:nvCxnSpPr>
            <p:cNvPr id="120" name="Connettore 1 119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1 120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1 121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uppo 122"/>
          <p:cNvGrpSpPr/>
          <p:nvPr/>
        </p:nvGrpSpPr>
        <p:grpSpPr>
          <a:xfrm>
            <a:off x="1427861" y="7297185"/>
            <a:ext cx="2857353" cy="1199131"/>
            <a:chOff x="2161326" y="2903914"/>
            <a:chExt cx="2857353" cy="1199131"/>
          </a:xfrm>
        </p:grpSpPr>
        <p:cxnSp>
          <p:nvCxnSpPr>
            <p:cNvPr id="124" name="Connettore 1 123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ttore 1 124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1 125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uppo 134"/>
          <p:cNvGrpSpPr/>
          <p:nvPr/>
        </p:nvGrpSpPr>
        <p:grpSpPr>
          <a:xfrm>
            <a:off x="4265898" y="3704747"/>
            <a:ext cx="2868809" cy="1858546"/>
            <a:chOff x="4842511" y="3704747"/>
            <a:chExt cx="2868809" cy="1858546"/>
          </a:xfrm>
        </p:grpSpPr>
        <p:cxnSp>
          <p:nvCxnSpPr>
            <p:cNvPr id="128" name="Connettore 1 127"/>
            <p:cNvCxnSpPr/>
            <p:nvPr/>
          </p:nvCxnSpPr>
          <p:spPr>
            <a:xfrm flipV="1">
              <a:off x="4842511" y="5551082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1 128"/>
            <p:cNvCxnSpPr/>
            <p:nvPr/>
          </p:nvCxnSpPr>
          <p:spPr>
            <a:xfrm flipV="1">
              <a:off x="4842511" y="3716958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ttore 1 129"/>
            <p:cNvCxnSpPr/>
            <p:nvPr/>
          </p:nvCxnSpPr>
          <p:spPr>
            <a:xfrm>
              <a:off x="7711320" y="3704747"/>
              <a:ext cx="0" cy="1858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nettore 1 136"/>
          <p:cNvCxnSpPr/>
          <p:nvPr/>
        </p:nvCxnSpPr>
        <p:spPr>
          <a:xfrm>
            <a:off x="4292920" y="7889265"/>
            <a:ext cx="5683224" cy="287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1 137"/>
          <p:cNvCxnSpPr/>
          <p:nvPr/>
        </p:nvCxnSpPr>
        <p:spPr>
          <a:xfrm>
            <a:off x="7134707" y="4665784"/>
            <a:ext cx="44171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4 169"/>
          <p:cNvCxnSpPr>
            <a:stCxn id="30" idx="1"/>
          </p:cNvCxnSpPr>
          <p:nvPr/>
        </p:nvCxnSpPr>
        <p:spPr>
          <a:xfrm rot="16200000" flipH="1">
            <a:off x="-1300337" y="6083741"/>
            <a:ext cx="4191591" cy="616279"/>
          </a:xfrm>
          <a:prstGeom prst="bentConnector3">
            <a:avLst>
              <a:gd name="adj1" fmla="val 99639"/>
            </a:avLst>
          </a:prstGeom>
          <a:ln w="1905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 rot="16200000">
            <a:off x="-112247" y="3527243"/>
            <a:ext cx="1199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600" b="1" dirty="0" smtClean="0"/>
              <a:t>Perdente</a:t>
            </a:r>
            <a:endParaRPr lang="it-IT" sz="2000" dirty="0"/>
          </a:p>
        </p:txBody>
      </p:sp>
      <p:sp>
        <p:nvSpPr>
          <p:cNvPr id="32" name="Parentesi quadra aperta 31"/>
          <p:cNvSpPr/>
          <p:nvPr/>
        </p:nvSpPr>
        <p:spPr>
          <a:xfrm>
            <a:off x="1017716" y="3109165"/>
            <a:ext cx="45719" cy="1186921"/>
          </a:xfrm>
          <a:prstGeom prst="leftBracket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asellaDiTesto 35"/>
          <p:cNvSpPr txBox="1"/>
          <p:nvPr/>
        </p:nvSpPr>
        <p:spPr>
          <a:xfrm rot="16200000">
            <a:off x="226307" y="5413660"/>
            <a:ext cx="1199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600" b="1" dirty="0" smtClean="0"/>
              <a:t>Perdente</a:t>
            </a:r>
            <a:endParaRPr lang="it-IT" sz="2000" dirty="0"/>
          </a:p>
        </p:txBody>
      </p:sp>
      <p:sp>
        <p:nvSpPr>
          <p:cNvPr id="37" name="Parentesi quadra aperta 36"/>
          <p:cNvSpPr/>
          <p:nvPr/>
        </p:nvSpPr>
        <p:spPr>
          <a:xfrm>
            <a:off x="1030347" y="4957621"/>
            <a:ext cx="45719" cy="1186921"/>
          </a:xfrm>
          <a:prstGeom prst="leftBracket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4 37"/>
          <p:cNvCxnSpPr>
            <a:stCxn id="36" idx="1"/>
          </p:cNvCxnSpPr>
          <p:nvPr/>
        </p:nvCxnSpPr>
        <p:spPr>
          <a:xfrm rot="16200000" flipH="1">
            <a:off x="401289" y="6607086"/>
            <a:ext cx="1126893" cy="277725"/>
          </a:xfrm>
          <a:prstGeom prst="bentConnector3">
            <a:avLst>
              <a:gd name="adj1" fmla="val 99157"/>
            </a:avLst>
          </a:prstGeom>
          <a:ln w="1905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336999" y="7966908"/>
            <a:ext cx="3026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Finale per il 3° Posto</a:t>
            </a:r>
            <a:endParaRPr lang="it-IT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7136761" y="4682111"/>
            <a:ext cx="3026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Finale per il 1° Posto</a:t>
            </a:r>
            <a:endParaRPr lang="it-IT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519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magine 26" descr="Palla-Bask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133600" cy="202692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2769095" y="152407"/>
            <a:ext cx="8824913" cy="1107996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r>
              <a:rPr lang="it-IT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Torneo di Basket </a:t>
            </a:r>
            <a:r>
              <a:rPr lang="it-IT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(2012-13)</a:t>
            </a:r>
            <a:r>
              <a:rPr lang="it-IT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pSp>
        <p:nvGrpSpPr>
          <p:cNvPr id="148" name="Gruppo 147"/>
          <p:cNvGrpSpPr/>
          <p:nvPr/>
        </p:nvGrpSpPr>
        <p:grpSpPr>
          <a:xfrm>
            <a:off x="549648" y="3096954"/>
            <a:ext cx="2857353" cy="1199131"/>
            <a:chOff x="1325764" y="3096954"/>
            <a:chExt cx="2857353" cy="1199131"/>
          </a:xfrm>
        </p:grpSpPr>
        <p:cxnSp>
          <p:nvCxnSpPr>
            <p:cNvPr id="34" name="Connettore 1 33"/>
            <p:cNvCxnSpPr/>
            <p:nvPr/>
          </p:nvCxnSpPr>
          <p:spPr>
            <a:xfrm flipV="1">
              <a:off x="1325765" y="428744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flipV="1">
              <a:off x="1325764" y="310052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/>
          </p:nvCxnSpPr>
          <p:spPr>
            <a:xfrm>
              <a:off x="4183116" y="309695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uppo 118"/>
          <p:cNvGrpSpPr/>
          <p:nvPr/>
        </p:nvGrpSpPr>
        <p:grpSpPr>
          <a:xfrm>
            <a:off x="549647" y="4971159"/>
            <a:ext cx="2857353" cy="1199131"/>
            <a:chOff x="2161326" y="2903914"/>
            <a:chExt cx="2857353" cy="1199131"/>
          </a:xfrm>
        </p:grpSpPr>
        <p:cxnSp>
          <p:nvCxnSpPr>
            <p:cNvPr id="120" name="Connettore 1 119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1 120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1 121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uppo 122"/>
          <p:cNvGrpSpPr/>
          <p:nvPr/>
        </p:nvGrpSpPr>
        <p:grpSpPr>
          <a:xfrm>
            <a:off x="549646" y="7297185"/>
            <a:ext cx="2857353" cy="1199131"/>
            <a:chOff x="2161326" y="2903914"/>
            <a:chExt cx="2857353" cy="1199131"/>
          </a:xfrm>
        </p:grpSpPr>
        <p:cxnSp>
          <p:nvCxnSpPr>
            <p:cNvPr id="124" name="Connettore 1 123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ttore 1 124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1 125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uppo 134"/>
          <p:cNvGrpSpPr/>
          <p:nvPr/>
        </p:nvGrpSpPr>
        <p:grpSpPr>
          <a:xfrm>
            <a:off x="3414705" y="3704747"/>
            <a:ext cx="2868809" cy="1858546"/>
            <a:chOff x="4842511" y="3704747"/>
            <a:chExt cx="2868809" cy="1858546"/>
          </a:xfrm>
        </p:grpSpPr>
        <p:cxnSp>
          <p:nvCxnSpPr>
            <p:cNvPr id="128" name="Connettore 1 127"/>
            <p:cNvCxnSpPr/>
            <p:nvPr/>
          </p:nvCxnSpPr>
          <p:spPr>
            <a:xfrm flipV="1">
              <a:off x="4842511" y="5551082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1 128"/>
            <p:cNvCxnSpPr/>
            <p:nvPr/>
          </p:nvCxnSpPr>
          <p:spPr>
            <a:xfrm flipV="1">
              <a:off x="4842511" y="3716958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ttore 1 129"/>
            <p:cNvCxnSpPr/>
            <p:nvPr/>
          </p:nvCxnSpPr>
          <p:spPr>
            <a:xfrm>
              <a:off x="7711320" y="3704747"/>
              <a:ext cx="0" cy="1858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nettore 1 136"/>
          <p:cNvCxnSpPr/>
          <p:nvPr/>
        </p:nvCxnSpPr>
        <p:spPr>
          <a:xfrm>
            <a:off x="3414705" y="7889265"/>
            <a:ext cx="5683224" cy="287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1 137"/>
          <p:cNvCxnSpPr/>
          <p:nvPr/>
        </p:nvCxnSpPr>
        <p:spPr>
          <a:xfrm>
            <a:off x="6283514" y="4665784"/>
            <a:ext cx="28144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1 138"/>
          <p:cNvCxnSpPr/>
          <p:nvPr/>
        </p:nvCxnSpPr>
        <p:spPr>
          <a:xfrm>
            <a:off x="9097929" y="4665784"/>
            <a:ext cx="0" cy="32522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1 146"/>
          <p:cNvCxnSpPr/>
          <p:nvPr/>
        </p:nvCxnSpPr>
        <p:spPr>
          <a:xfrm flipV="1">
            <a:off x="9123227" y="6298598"/>
            <a:ext cx="2857352" cy="86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5" name="CasellaDiTesto 164"/>
          <p:cNvSpPr txBox="1"/>
          <p:nvPr/>
        </p:nvSpPr>
        <p:spPr>
          <a:xfrm rot="16200000">
            <a:off x="-1400823" y="4503826"/>
            <a:ext cx="3189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2000" b="1" dirty="0" err="1" smtClean="0"/>
              <a:t>Sconf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it</a:t>
            </a:r>
            <a:r>
              <a:rPr lang="it-IT" sz="2000" b="1" dirty="0" smtClean="0"/>
              <a:t> te</a:t>
            </a:r>
            <a:endParaRPr lang="it-IT" dirty="0"/>
          </a:p>
        </p:txBody>
      </p:sp>
      <p:sp>
        <p:nvSpPr>
          <p:cNvPr id="168" name="Parentesi quadra aperta 167"/>
          <p:cNvSpPr/>
          <p:nvPr/>
        </p:nvSpPr>
        <p:spPr>
          <a:xfrm>
            <a:off x="392435" y="3096954"/>
            <a:ext cx="45719" cy="3067695"/>
          </a:xfrm>
          <a:prstGeom prst="leftBracket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0" name="Connettore 4 169"/>
          <p:cNvCxnSpPr>
            <a:stCxn id="165" idx="1"/>
          </p:cNvCxnSpPr>
          <p:nvPr/>
        </p:nvCxnSpPr>
        <p:spPr>
          <a:xfrm rot="16200000" flipH="1">
            <a:off x="-782835" y="7275327"/>
            <a:ext cx="2197720" cy="244262"/>
          </a:xfrm>
          <a:prstGeom prst="bentConnector3">
            <a:avLst>
              <a:gd name="adj1" fmla="val 99788"/>
            </a:avLst>
          </a:prstGeom>
          <a:ln w="1905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5359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magine 30" descr="Palla-Bask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133600" cy="202692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2769095" y="152407"/>
            <a:ext cx="8824913" cy="1107996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r>
              <a:rPr lang="it-IT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Torneo di Basket </a:t>
            </a:r>
            <a:r>
              <a:rPr lang="it-IT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(2012-13)</a:t>
            </a:r>
            <a:r>
              <a:rPr lang="it-IT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pSp>
        <p:nvGrpSpPr>
          <p:cNvPr id="148" name="Gruppo 147"/>
          <p:cNvGrpSpPr/>
          <p:nvPr/>
        </p:nvGrpSpPr>
        <p:grpSpPr>
          <a:xfrm>
            <a:off x="1400841" y="3096954"/>
            <a:ext cx="2857353" cy="1199131"/>
            <a:chOff x="1325764" y="3096954"/>
            <a:chExt cx="2857353" cy="1199131"/>
          </a:xfrm>
        </p:grpSpPr>
        <p:cxnSp>
          <p:nvCxnSpPr>
            <p:cNvPr id="34" name="Connettore 1 33"/>
            <p:cNvCxnSpPr/>
            <p:nvPr/>
          </p:nvCxnSpPr>
          <p:spPr>
            <a:xfrm flipV="1">
              <a:off x="1325765" y="428744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flipV="1">
              <a:off x="1325764" y="310052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/>
          </p:nvCxnSpPr>
          <p:spPr>
            <a:xfrm>
              <a:off x="4183116" y="309695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uppo 118"/>
          <p:cNvGrpSpPr/>
          <p:nvPr/>
        </p:nvGrpSpPr>
        <p:grpSpPr>
          <a:xfrm>
            <a:off x="1400840" y="4971159"/>
            <a:ext cx="2857353" cy="1199131"/>
            <a:chOff x="2161326" y="2903914"/>
            <a:chExt cx="2857353" cy="1199131"/>
          </a:xfrm>
        </p:grpSpPr>
        <p:cxnSp>
          <p:nvCxnSpPr>
            <p:cNvPr id="120" name="Connettore 1 119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1 120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1 121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uppo 122"/>
          <p:cNvGrpSpPr/>
          <p:nvPr/>
        </p:nvGrpSpPr>
        <p:grpSpPr>
          <a:xfrm>
            <a:off x="1427861" y="7297185"/>
            <a:ext cx="2857353" cy="1199131"/>
            <a:chOff x="2161326" y="2903914"/>
            <a:chExt cx="2857353" cy="1199131"/>
          </a:xfrm>
        </p:grpSpPr>
        <p:cxnSp>
          <p:nvCxnSpPr>
            <p:cNvPr id="124" name="Connettore 1 123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ttore 1 124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1 125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uppo 134"/>
          <p:cNvGrpSpPr/>
          <p:nvPr/>
        </p:nvGrpSpPr>
        <p:grpSpPr>
          <a:xfrm>
            <a:off x="4265898" y="3704747"/>
            <a:ext cx="2868809" cy="1858546"/>
            <a:chOff x="4842511" y="3704747"/>
            <a:chExt cx="2868809" cy="1858546"/>
          </a:xfrm>
        </p:grpSpPr>
        <p:cxnSp>
          <p:nvCxnSpPr>
            <p:cNvPr id="128" name="Connettore 1 127"/>
            <p:cNvCxnSpPr/>
            <p:nvPr/>
          </p:nvCxnSpPr>
          <p:spPr>
            <a:xfrm flipV="1">
              <a:off x="4842511" y="5551082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1 128"/>
            <p:cNvCxnSpPr/>
            <p:nvPr/>
          </p:nvCxnSpPr>
          <p:spPr>
            <a:xfrm flipV="1">
              <a:off x="4842511" y="3716958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ttore 1 129"/>
            <p:cNvCxnSpPr/>
            <p:nvPr/>
          </p:nvCxnSpPr>
          <p:spPr>
            <a:xfrm>
              <a:off x="7711320" y="3704747"/>
              <a:ext cx="0" cy="1858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nettore 1 136"/>
          <p:cNvCxnSpPr/>
          <p:nvPr/>
        </p:nvCxnSpPr>
        <p:spPr>
          <a:xfrm>
            <a:off x="4292920" y="7889265"/>
            <a:ext cx="5683224" cy="287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1 137"/>
          <p:cNvCxnSpPr/>
          <p:nvPr/>
        </p:nvCxnSpPr>
        <p:spPr>
          <a:xfrm>
            <a:off x="7134707" y="4665784"/>
            <a:ext cx="44171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4 169"/>
          <p:cNvCxnSpPr>
            <a:stCxn id="30" idx="1"/>
          </p:cNvCxnSpPr>
          <p:nvPr/>
        </p:nvCxnSpPr>
        <p:spPr>
          <a:xfrm rot="16200000" flipH="1">
            <a:off x="-1300337" y="6083741"/>
            <a:ext cx="4191591" cy="616279"/>
          </a:xfrm>
          <a:prstGeom prst="bentConnector3">
            <a:avLst>
              <a:gd name="adj1" fmla="val 99639"/>
            </a:avLst>
          </a:prstGeom>
          <a:ln w="1905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 rot="16200000">
            <a:off x="-112247" y="3527243"/>
            <a:ext cx="1199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600" b="1" dirty="0" smtClean="0"/>
              <a:t>Perdente</a:t>
            </a:r>
            <a:endParaRPr lang="it-IT" sz="2000" dirty="0"/>
          </a:p>
        </p:txBody>
      </p:sp>
      <p:sp>
        <p:nvSpPr>
          <p:cNvPr id="32" name="Parentesi quadra aperta 31"/>
          <p:cNvSpPr/>
          <p:nvPr/>
        </p:nvSpPr>
        <p:spPr>
          <a:xfrm>
            <a:off x="1017716" y="3109165"/>
            <a:ext cx="45719" cy="1186921"/>
          </a:xfrm>
          <a:prstGeom prst="leftBracket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asellaDiTesto 35"/>
          <p:cNvSpPr txBox="1"/>
          <p:nvPr/>
        </p:nvSpPr>
        <p:spPr>
          <a:xfrm rot="16200000">
            <a:off x="226307" y="5413660"/>
            <a:ext cx="1199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600" b="1" dirty="0" smtClean="0"/>
              <a:t>Perdente</a:t>
            </a:r>
            <a:endParaRPr lang="it-IT" sz="2000" dirty="0"/>
          </a:p>
        </p:txBody>
      </p:sp>
      <p:sp>
        <p:nvSpPr>
          <p:cNvPr id="37" name="Parentesi quadra aperta 36"/>
          <p:cNvSpPr/>
          <p:nvPr/>
        </p:nvSpPr>
        <p:spPr>
          <a:xfrm>
            <a:off x="1030347" y="4957621"/>
            <a:ext cx="45719" cy="1186921"/>
          </a:xfrm>
          <a:prstGeom prst="leftBracket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4 37"/>
          <p:cNvCxnSpPr>
            <a:stCxn id="36" idx="1"/>
          </p:cNvCxnSpPr>
          <p:nvPr/>
        </p:nvCxnSpPr>
        <p:spPr>
          <a:xfrm rot="16200000" flipH="1">
            <a:off x="401289" y="6607086"/>
            <a:ext cx="1126893" cy="277725"/>
          </a:xfrm>
          <a:prstGeom prst="bentConnector3">
            <a:avLst>
              <a:gd name="adj1" fmla="val 99157"/>
            </a:avLst>
          </a:prstGeom>
          <a:ln w="1905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336999" y="7966908"/>
            <a:ext cx="3026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Finale per il 3° Posto</a:t>
            </a:r>
            <a:endParaRPr lang="it-IT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7136761" y="4682111"/>
            <a:ext cx="3026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Finale per il 1° Posto</a:t>
            </a:r>
            <a:endParaRPr lang="it-IT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152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magine 27" descr="Palla-Pallavol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133600" cy="209804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2769095" y="152407"/>
            <a:ext cx="9755531" cy="1107996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r>
              <a:rPr lang="it-IT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Torneo di Pallavolo  </a:t>
            </a:r>
            <a:r>
              <a:rPr lang="it-IT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(2012-13)</a:t>
            </a:r>
            <a:r>
              <a:rPr lang="it-IT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pSp>
        <p:nvGrpSpPr>
          <p:cNvPr id="148" name="Gruppo 147"/>
          <p:cNvGrpSpPr/>
          <p:nvPr/>
        </p:nvGrpSpPr>
        <p:grpSpPr>
          <a:xfrm>
            <a:off x="549648" y="3096954"/>
            <a:ext cx="2857353" cy="1199131"/>
            <a:chOff x="1325764" y="3096954"/>
            <a:chExt cx="2857353" cy="1199131"/>
          </a:xfrm>
        </p:grpSpPr>
        <p:cxnSp>
          <p:nvCxnSpPr>
            <p:cNvPr id="34" name="Connettore 1 33"/>
            <p:cNvCxnSpPr/>
            <p:nvPr/>
          </p:nvCxnSpPr>
          <p:spPr>
            <a:xfrm flipV="1">
              <a:off x="1325765" y="428744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flipV="1">
              <a:off x="1325764" y="310052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/>
          </p:nvCxnSpPr>
          <p:spPr>
            <a:xfrm>
              <a:off x="4183116" y="309695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uppo 118"/>
          <p:cNvGrpSpPr/>
          <p:nvPr/>
        </p:nvGrpSpPr>
        <p:grpSpPr>
          <a:xfrm>
            <a:off x="549647" y="4971159"/>
            <a:ext cx="2857353" cy="1199131"/>
            <a:chOff x="2161326" y="2903914"/>
            <a:chExt cx="2857353" cy="1199131"/>
          </a:xfrm>
        </p:grpSpPr>
        <p:cxnSp>
          <p:nvCxnSpPr>
            <p:cNvPr id="120" name="Connettore 1 119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1 120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1 121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uppo 122"/>
          <p:cNvGrpSpPr/>
          <p:nvPr/>
        </p:nvGrpSpPr>
        <p:grpSpPr>
          <a:xfrm>
            <a:off x="549646" y="7297185"/>
            <a:ext cx="2857353" cy="1199131"/>
            <a:chOff x="2161326" y="2903914"/>
            <a:chExt cx="2857353" cy="1199131"/>
          </a:xfrm>
        </p:grpSpPr>
        <p:cxnSp>
          <p:nvCxnSpPr>
            <p:cNvPr id="124" name="Connettore 1 123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ttore 1 124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1 125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uppo 134"/>
          <p:cNvGrpSpPr/>
          <p:nvPr/>
        </p:nvGrpSpPr>
        <p:grpSpPr>
          <a:xfrm>
            <a:off x="3414705" y="3704747"/>
            <a:ext cx="2868809" cy="1858546"/>
            <a:chOff x="4842511" y="3704747"/>
            <a:chExt cx="2868809" cy="1858546"/>
          </a:xfrm>
        </p:grpSpPr>
        <p:cxnSp>
          <p:nvCxnSpPr>
            <p:cNvPr id="128" name="Connettore 1 127"/>
            <p:cNvCxnSpPr/>
            <p:nvPr/>
          </p:nvCxnSpPr>
          <p:spPr>
            <a:xfrm flipV="1">
              <a:off x="4842511" y="5551082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1 128"/>
            <p:cNvCxnSpPr/>
            <p:nvPr/>
          </p:nvCxnSpPr>
          <p:spPr>
            <a:xfrm flipV="1">
              <a:off x="4842511" y="3716958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ttore 1 129"/>
            <p:cNvCxnSpPr/>
            <p:nvPr/>
          </p:nvCxnSpPr>
          <p:spPr>
            <a:xfrm>
              <a:off x="7711320" y="3704747"/>
              <a:ext cx="0" cy="1858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nettore 1 136"/>
          <p:cNvCxnSpPr/>
          <p:nvPr/>
        </p:nvCxnSpPr>
        <p:spPr>
          <a:xfrm>
            <a:off x="3414705" y="7889265"/>
            <a:ext cx="5683224" cy="287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1 137"/>
          <p:cNvCxnSpPr/>
          <p:nvPr/>
        </p:nvCxnSpPr>
        <p:spPr>
          <a:xfrm>
            <a:off x="6283514" y="4665784"/>
            <a:ext cx="28144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1 138"/>
          <p:cNvCxnSpPr/>
          <p:nvPr/>
        </p:nvCxnSpPr>
        <p:spPr>
          <a:xfrm>
            <a:off x="9097929" y="4665784"/>
            <a:ext cx="0" cy="32522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1 146"/>
          <p:cNvCxnSpPr/>
          <p:nvPr/>
        </p:nvCxnSpPr>
        <p:spPr>
          <a:xfrm flipV="1">
            <a:off x="9123227" y="6298598"/>
            <a:ext cx="2857352" cy="86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5" name="CasellaDiTesto 164"/>
          <p:cNvSpPr txBox="1"/>
          <p:nvPr/>
        </p:nvSpPr>
        <p:spPr>
          <a:xfrm rot="16200000">
            <a:off x="-1400823" y="4503826"/>
            <a:ext cx="3189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2000" b="1" dirty="0" err="1" smtClean="0"/>
              <a:t>Sconf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it</a:t>
            </a:r>
            <a:r>
              <a:rPr lang="it-IT" sz="2000" b="1" dirty="0" smtClean="0"/>
              <a:t> te</a:t>
            </a:r>
            <a:endParaRPr lang="it-IT" dirty="0"/>
          </a:p>
        </p:txBody>
      </p:sp>
      <p:sp>
        <p:nvSpPr>
          <p:cNvPr id="168" name="Parentesi quadra aperta 167"/>
          <p:cNvSpPr/>
          <p:nvPr/>
        </p:nvSpPr>
        <p:spPr>
          <a:xfrm>
            <a:off x="392435" y="3096954"/>
            <a:ext cx="45719" cy="3067695"/>
          </a:xfrm>
          <a:prstGeom prst="leftBracket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0" name="Connettore 4 169"/>
          <p:cNvCxnSpPr>
            <a:stCxn id="165" idx="1"/>
          </p:cNvCxnSpPr>
          <p:nvPr/>
        </p:nvCxnSpPr>
        <p:spPr>
          <a:xfrm rot="16200000" flipH="1">
            <a:off x="-782835" y="7275327"/>
            <a:ext cx="2197720" cy="244262"/>
          </a:xfrm>
          <a:prstGeom prst="bentConnector3">
            <a:avLst>
              <a:gd name="adj1" fmla="val 99788"/>
            </a:avLst>
          </a:prstGeom>
          <a:ln w="1905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829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magine 32" descr="Palla-Pallavol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133600" cy="209804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2769095" y="152407"/>
            <a:ext cx="9512334" cy="1107996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r>
              <a:rPr lang="it-IT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Torneo di Pallavolo </a:t>
            </a:r>
            <a:r>
              <a:rPr lang="it-IT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(2012-13)</a:t>
            </a:r>
            <a:r>
              <a:rPr lang="it-IT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pSp>
        <p:nvGrpSpPr>
          <p:cNvPr id="148" name="Gruppo 147"/>
          <p:cNvGrpSpPr/>
          <p:nvPr/>
        </p:nvGrpSpPr>
        <p:grpSpPr>
          <a:xfrm>
            <a:off x="1400841" y="3096954"/>
            <a:ext cx="2857353" cy="1199131"/>
            <a:chOff x="1325764" y="3096954"/>
            <a:chExt cx="2857353" cy="1199131"/>
          </a:xfrm>
        </p:grpSpPr>
        <p:cxnSp>
          <p:nvCxnSpPr>
            <p:cNvPr id="34" name="Connettore 1 33"/>
            <p:cNvCxnSpPr/>
            <p:nvPr/>
          </p:nvCxnSpPr>
          <p:spPr>
            <a:xfrm flipV="1">
              <a:off x="1325765" y="428744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flipV="1">
              <a:off x="1325764" y="310052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/>
          </p:nvCxnSpPr>
          <p:spPr>
            <a:xfrm>
              <a:off x="4183116" y="309695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uppo 118"/>
          <p:cNvGrpSpPr/>
          <p:nvPr/>
        </p:nvGrpSpPr>
        <p:grpSpPr>
          <a:xfrm>
            <a:off x="1400840" y="4971159"/>
            <a:ext cx="2857353" cy="1199131"/>
            <a:chOff x="2161326" y="2903914"/>
            <a:chExt cx="2857353" cy="1199131"/>
          </a:xfrm>
        </p:grpSpPr>
        <p:cxnSp>
          <p:nvCxnSpPr>
            <p:cNvPr id="120" name="Connettore 1 119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1 120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1 121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uppo 122"/>
          <p:cNvGrpSpPr/>
          <p:nvPr/>
        </p:nvGrpSpPr>
        <p:grpSpPr>
          <a:xfrm>
            <a:off x="1427861" y="7297185"/>
            <a:ext cx="2857353" cy="1199131"/>
            <a:chOff x="2161326" y="2903914"/>
            <a:chExt cx="2857353" cy="1199131"/>
          </a:xfrm>
        </p:grpSpPr>
        <p:cxnSp>
          <p:nvCxnSpPr>
            <p:cNvPr id="124" name="Connettore 1 123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ttore 1 124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1 125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uppo 134"/>
          <p:cNvGrpSpPr/>
          <p:nvPr/>
        </p:nvGrpSpPr>
        <p:grpSpPr>
          <a:xfrm>
            <a:off x="4265898" y="3704747"/>
            <a:ext cx="2868809" cy="1858546"/>
            <a:chOff x="4842511" y="3704747"/>
            <a:chExt cx="2868809" cy="1858546"/>
          </a:xfrm>
        </p:grpSpPr>
        <p:cxnSp>
          <p:nvCxnSpPr>
            <p:cNvPr id="128" name="Connettore 1 127"/>
            <p:cNvCxnSpPr/>
            <p:nvPr/>
          </p:nvCxnSpPr>
          <p:spPr>
            <a:xfrm flipV="1">
              <a:off x="4842511" y="5551082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1 128"/>
            <p:cNvCxnSpPr/>
            <p:nvPr/>
          </p:nvCxnSpPr>
          <p:spPr>
            <a:xfrm flipV="1">
              <a:off x="4842511" y="3716958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ttore 1 129"/>
            <p:cNvCxnSpPr/>
            <p:nvPr/>
          </p:nvCxnSpPr>
          <p:spPr>
            <a:xfrm>
              <a:off x="7711320" y="3704747"/>
              <a:ext cx="0" cy="1858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nettore 1 136"/>
          <p:cNvCxnSpPr/>
          <p:nvPr/>
        </p:nvCxnSpPr>
        <p:spPr>
          <a:xfrm>
            <a:off x="4292920" y="7889265"/>
            <a:ext cx="5683224" cy="287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1 137"/>
          <p:cNvCxnSpPr/>
          <p:nvPr/>
        </p:nvCxnSpPr>
        <p:spPr>
          <a:xfrm>
            <a:off x="7134707" y="4665784"/>
            <a:ext cx="44171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4 169"/>
          <p:cNvCxnSpPr>
            <a:stCxn id="30" idx="1"/>
          </p:cNvCxnSpPr>
          <p:nvPr/>
        </p:nvCxnSpPr>
        <p:spPr>
          <a:xfrm rot="16200000" flipH="1">
            <a:off x="-1300337" y="6083741"/>
            <a:ext cx="4191591" cy="616279"/>
          </a:xfrm>
          <a:prstGeom prst="bentConnector3">
            <a:avLst>
              <a:gd name="adj1" fmla="val 99639"/>
            </a:avLst>
          </a:prstGeom>
          <a:ln w="1905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 rot="16200000">
            <a:off x="-112247" y="3527243"/>
            <a:ext cx="1199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600" b="1" dirty="0" smtClean="0"/>
              <a:t>Perdente</a:t>
            </a:r>
            <a:endParaRPr lang="it-IT" sz="2000" dirty="0"/>
          </a:p>
        </p:txBody>
      </p:sp>
      <p:sp>
        <p:nvSpPr>
          <p:cNvPr id="32" name="Parentesi quadra aperta 31"/>
          <p:cNvSpPr/>
          <p:nvPr/>
        </p:nvSpPr>
        <p:spPr>
          <a:xfrm>
            <a:off x="1017716" y="3109165"/>
            <a:ext cx="45719" cy="1186921"/>
          </a:xfrm>
          <a:prstGeom prst="leftBracket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asellaDiTesto 35"/>
          <p:cNvSpPr txBox="1"/>
          <p:nvPr/>
        </p:nvSpPr>
        <p:spPr>
          <a:xfrm rot="16200000">
            <a:off x="226307" y="5413660"/>
            <a:ext cx="1199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600" b="1" dirty="0" smtClean="0"/>
              <a:t>Perdente</a:t>
            </a:r>
            <a:endParaRPr lang="it-IT" sz="2000" dirty="0"/>
          </a:p>
        </p:txBody>
      </p:sp>
      <p:sp>
        <p:nvSpPr>
          <p:cNvPr id="37" name="Parentesi quadra aperta 36"/>
          <p:cNvSpPr/>
          <p:nvPr/>
        </p:nvSpPr>
        <p:spPr>
          <a:xfrm>
            <a:off x="1030347" y="4957621"/>
            <a:ext cx="45719" cy="1186921"/>
          </a:xfrm>
          <a:prstGeom prst="leftBracket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4 37"/>
          <p:cNvCxnSpPr>
            <a:stCxn id="36" idx="1"/>
          </p:cNvCxnSpPr>
          <p:nvPr/>
        </p:nvCxnSpPr>
        <p:spPr>
          <a:xfrm rot="16200000" flipH="1">
            <a:off x="401289" y="6607086"/>
            <a:ext cx="1126893" cy="277725"/>
          </a:xfrm>
          <a:prstGeom prst="bentConnector3">
            <a:avLst>
              <a:gd name="adj1" fmla="val 99157"/>
            </a:avLst>
          </a:prstGeom>
          <a:ln w="1905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336999" y="7966908"/>
            <a:ext cx="3026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Finale per il 3° Posto</a:t>
            </a:r>
            <a:endParaRPr lang="it-IT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7136761" y="4682111"/>
            <a:ext cx="3026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Finale per il 1° Posto</a:t>
            </a:r>
            <a:endParaRPr lang="it-IT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230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8064" y="152407"/>
            <a:ext cx="7931556" cy="1107996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r>
              <a:rPr lang="it-IT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Palla Rilanciata </a:t>
            </a:r>
            <a:r>
              <a:rPr lang="it-IT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(2012-13)</a:t>
            </a:r>
            <a:r>
              <a:rPr lang="it-IT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pSp>
        <p:nvGrpSpPr>
          <p:cNvPr id="148" name="Gruppo 147"/>
          <p:cNvGrpSpPr/>
          <p:nvPr/>
        </p:nvGrpSpPr>
        <p:grpSpPr>
          <a:xfrm>
            <a:off x="549648" y="3096954"/>
            <a:ext cx="2857353" cy="1199131"/>
            <a:chOff x="1325764" y="3096954"/>
            <a:chExt cx="2857353" cy="1199131"/>
          </a:xfrm>
        </p:grpSpPr>
        <p:cxnSp>
          <p:nvCxnSpPr>
            <p:cNvPr id="34" name="Connettore 1 33"/>
            <p:cNvCxnSpPr/>
            <p:nvPr/>
          </p:nvCxnSpPr>
          <p:spPr>
            <a:xfrm flipV="1">
              <a:off x="1325765" y="428744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flipV="1">
              <a:off x="1325764" y="310052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/>
          </p:nvCxnSpPr>
          <p:spPr>
            <a:xfrm>
              <a:off x="4183116" y="309695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uppo 118"/>
          <p:cNvGrpSpPr/>
          <p:nvPr/>
        </p:nvGrpSpPr>
        <p:grpSpPr>
          <a:xfrm>
            <a:off x="549647" y="4971159"/>
            <a:ext cx="2857353" cy="1199131"/>
            <a:chOff x="2161326" y="2903914"/>
            <a:chExt cx="2857353" cy="1199131"/>
          </a:xfrm>
        </p:grpSpPr>
        <p:cxnSp>
          <p:nvCxnSpPr>
            <p:cNvPr id="120" name="Connettore 1 119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1 120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1 121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uppo 122"/>
          <p:cNvGrpSpPr/>
          <p:nvPr/>
        </p:nvGrpSpPr>
        <p:grpSpPr>
          <a:xfrm>
            <a:off x="549646" y="7297185"/>
            <a:ext cx="2857353" cy="1199131"/>
            <a:chOff x="2161326" y="2903914"/>
            <a:chExt cx="2857353" cy="1199131"/>
          </a:xfrm>
        </p:grpSpPr>
        <p:cxnSp>
          <p:nvCxnSpPr>
            <p:cNvPr id="124" name="Connettore 1 123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ttore 1 124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1 125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uppo 134"/>
          <p:cNvGrpSpPr/>
          <p:nvPr/>
        </p:nvGrpSpPr>
        <p:grpSpPr>
          <a:xfrm>
            <a:off x="3414705" y="3704747"/>
            <a:ext cx="2868809" cy="1858546"/>
            <a:chOff x="4842511" y="3704747"/>
            <a:chExt cx="2868809" cy="1858546"/>
          </a:xfrm>
        </p:grpSpPr>
        <p:cxnSp>
          <p:nvCxnSpPr>
            <p:cNvPr id="128" name="Connettore 1 127"/>
            <p:cNvCxnSpPr/>
            <p:nvPr/>
          </p:nvCxnSpPr>
          <p:spPr>
            <a:xfrm flipV="1">
              <a:off x="4842511" y="5551082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1 128"/>
            <p:cNvCxnSpPr/>
            <p:nvPr/>
          </p:nvCxnSpPr>
          <p:spPr>
            <a:xfrm flipV="1">
              <a:off x="4842511" y="3716958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ttore 1 129"/>
            <p:cNvCxnSpPr/>
            <p:nvPr/>
          </p:nvCxnSpPr>
          <p:spPr>
            <a:xfrm>
              <a:off x="7711320" y="3704747"/>
              <a:ext cx="0" cy="1858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nettore 1 136"/>
          <p:cNvCxnSpPr/>
          <p:nvPr/>
        </p:nvCxnSpPr>
        <p:spPr>
          <a:xfrm>
            <a:off x="3414705" y="7889265"/>
            <a:ext cx="5683224" cy="287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1 137"/>
          <p:cNvCxnSpPr/>
          <p:nvPr/>
        </p:nvCxnSpPr>
        <p:spPr>
          <a:xfrm>
            <a:off x="6283514" y="4665784"/>
            <a:ext cx="28144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1 138"/>
          <p:cNvCxnSpPr/>
          <p:nvPr/>
        </p:nvCxnSpPr>
        <p:spPr>
          <a:xfrm>
            <a:off x="9097929" y="4665784"/>
            <a:ext cx="0" cy="32522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1 146"/>
          <p:cNvCxnSpPr/>
          <p:nvPr/>
        </p:nvCxnSpPr>
        <p:spPr>
          <a:xfrm flipV="1">
            <a:off x="9123227" y="6298598"/>
            <a:ext cx="2857352" cy="86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5" name="CasellaDiTesto 164"/>
          <p:cNvSpPr txBox="1"/>
          <p:nvPr/>
        </p:nvSpPr>
        <p:spPr>
          <a:xfrm rot="16200000">
            <a:off x="-1400823" y="4503826"/>
            <a:ext cx="3189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2000" b="1" dirty="0" err="1" smtClean="0"/>
              <a:t>Sconf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it</a:t>
            </a:r>
            <a:r>
              <a:rPr lang="it-IT" sz="2000" b="1" dirty="0" smtClean="0"/>
              <a:t> te</a:t>
            </a:r>
            <a:endParaRPr lang="it-IT" dirty="0"/>
          </a:p>
        </p:txBody>
      </p:sp>
      <p:sp>
        <p:nvSpPr>
          <p:cNvPr id="168" name="Parentesi quadra aperta 167"/>
          <p:cNvSpPr/>
          <p:nvPr/>
        </p:nvSpPr>
        <p:spPr>
          <a:xfrm>
            <a:off x="392435" y="3096954"/>
            <a:ext cx="45719" cy="3067695"/>
          </a:xfrm>
          <a:prstGeom prst="leftBracket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0" name="Connettore 4 169"/>
          <p:cNvCxnSpPr>
            <a:stCxn id="165" idx="1"/>
          </p:cNvCxnSpPr>
          <p:nvPr/>
        </p:nvCxnSpPr>
        <p:spPr>
          <a:xfrm rot="16200000" flipH="1">
            <a:off x="-782835" y="7275327"/>
            <a:ext cx="2197720" cy="244262"/>
          </a:xfrm>
          <a:prstGeom prst="bentConnector3">
            <a:avLst>
              <a:gd name="adj1" fmla="val 99788"/>
            </a:avLst>
          </a:prstGeom>
          <a:ln w="1905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7" name="Immagine 26" descr="Palla-Rilancia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57" y="265423"/>
            <a:ext cx="3558169" cy="216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861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magine 30" descr="Palla-Rilancia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57" y="265423"/>
            <a:ext cx="3558169" cy="2164553"/>
          </a:xfrm>
          <a:prstGeom prst="rect">
            <a:avLst/>
          </a:prstGeom>
        </p:spPr>
      </p:pic>
      <p:grpSp>
        <p:nvGrpSpPr>
          <p:cNvPr id="148" name="Gruppo 147"/>
          <p:cNvGrpSpPr/>
          <p:nvPr/>
        </p:nvGrpSpPr>
        <p:grpSpPr>
          <a:xfrm>
            <a:off x="1400841" y="3096954"/>
            <a:ext cx="2857353" cy="1199131"/>
            <a:chOff x="1325764" y="3096954"/>
            <a:chExt cx="2857353" cy="1199131"/>
          </a:xfrm>
        </p:grpSpPr>
        <p:cxnSp>
          <p:nvCxnSpPr>
            <p:cNvPr id="34" name="Connettore 1 33"/>
            <p:cNvCxnSpPr/>
            <p:nvPr/>
          </p:nvCxnSpPr>
          <p:spPr>
            <a:xfrm flipV="1">
              <a:off x="1325765" y="428744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flipV="1">
              <a:off x="1325764" y="310052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/>
          </p:nvCxnSpPr>
          <p:spPr>
            <a:xfrm>
              <a:off x="4183116" y="309695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uppo 118"/>
          <p:cNvGrpSpPr/>
          <p:nvPr/>
        </p:nvGrpSpPr>
        <p:grpSpPr>
          <a:xfrm>
            <a:off x="1400840" y="4971159"/>
            <a:ext cx="2857353" cy="1199131"/>
            <a:chOff x="2161326" y="2903914"/>
            <a:chExt cx="2857353" cy="1199131"/>
          </a:xfrm>
        </p:grpSpPr>
        <p:cxnSp>
          <p:nvCxnSpPr>
            <p:cNvPr id="120" name="Connettore 1 119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1 120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1 121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uppo 122"/>
          <p:cNvGrpSpPr/>
          <p:nvPr/>
        </p:nvGrpSpPr>
        <p:grpSpPr>
          <a:xfrm>
            <a:off x="1427861" y="7297185"/>
            <a:ext cx="2857353" cy="1199131"/>
            <a:chOff x="2161326" y="2903914"/>
            <a:chExt cx="2857353" cy="1199131"/>
          </a:xfrm>
        </p:grpSpPr>
        <p:cxnSp>
          <p:nvCxnSpPr>
            <p:cNvPr id="124" name="Connettore 1 123"/>
            <p:cNvCxnSpPr/>
            <p:nvPr/>
          </p:nvCxnSpPr>
          <p:spPr>
            <a:xfrm flipV="1">
              <a:off x="2161327" y="409440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ttore 1 124"/>
            <p:cNvCxnSpPr/>
            <p:nvPr/>
          </p:nvCxnSpPr>
          <p:spPr>
            <a:xfrm flipV="1">
              <a:off x="2161326" y="2907486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1 125"/>
            <p:cNvCxnSpPr/>
            <p:nvPr/>
          </p:nvCxnSpPr>
          <p:spPr>
            <a:xfrm>
              <a:off x="5018678" y="2903914"/>
              <a:ext cx="0" cy="11904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uppo 134"/>
          <p:cNvGrpSpPr/>
          <p:nvPr/>
        </p:nvGrpSpPr>
        <p:grpSpPr>
          <a:xfrm>
            <a:off x="4265898" y="3704747"/>
            <a:ext cx="2868809" cy="1858546"/>
            <a:chOff x="4842511" y="3704747"/>
            <a:chExt cx="2868809" cy="1858546"/>
          </a:xfrm>
        </p:grpSpPr>
        <p:cxnSp>
          <p:nvCxnSpPr>
            <p:cNvPr id="128" name="Connettore 1 127"/>
            <p:cNvCxnSpPr/>
            <p:nvPr/>
          </p:nvCxnSpPr>
          <p:spPr>
            <a:xfrm flipV="1">
              <a:off x="4842511" y="5551082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1 128"/>
            <p:cNvCxnSpPr/>
            <p:nvPr/>
          </p:nvCxnSpPr>
          <p:spPr>
            <a:xfrm flipV="1">
              <a:off x="4842511" y="3716958"/>
              <a:ext cx="2857352" cy="8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ttore 1 129"/>
            <p:cNvCxnSpPr/>
            <p:nvPr/>
          </p:nvCxnSpPr>
          <p:spPr>
            <a:xfrm>
              <a:off x="7711320" y="3704747"/>
              <a:ext cx="0" cy="1858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nettore 1 136"/>
          <p:cNvCxnSpPr/>
          <p:nvPr/>
        </p:nvCxnSpPr>
        <p:spPr>
          <a:xfrm>
            <a:off x="4292920" y="7889265"/>
            <a:ext cx="5683224" cy="287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1 137"/>
          <p:cNvCxnSpPr/>
          <p:nvPr/>
        </p:nvCxnSpPr>
        <p:spPr>
          <a:xfrm>
            <a:off x="7134707" y="4665784"/>
            <a:ext cx="44171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4 169"/>
          <p:cNvCxnSpPr>
            <a:stCxn id="30" idx="1"/>
          </p:cNvCxnSpPr>
          <p:nvPr/>
        </p:nvCxnSpPr>
        <p:spPr>
          <a:xfrm rot="16200000" flipH="1">
            <a:off x="-1300337" y="6083741"/>
            <a:ext cx="4191591" cy="616279"/>
          </a:xfrm>
          <a:prstGeom prst="bentConnector3">
            <a:avLst>
              <a:gd name="adj1" fmla="val 99639"/>
            </a:avLst>
          </a:prstGeom>
          <a:ln w="1905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 rot="16200000">
            <a:off x="-112247" y="3527243"/>
            <a:ext cx="1199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600" b="1" dirty="0" smtClean="0"/>
              <a:t>Perdente</a:t>
            </a:r>
            <a:endParaRPr lang="it-IT" sz="2000" dirty="0"/>
          </a:p>
        </p:txBody>
      </p:sp>
      <p:sp>
        <p:nvSpPr>
          <p:cNvPr id="32" name="Parentesi quadra aperta 31"/>
          <p:cNvSpPr/>
          <p:nvPr/>
        </p:nvSpPr>
        <p:spPr>
          <a:xfrm>
            <a:off x="1017716" y="3109165"/>
            <a:ext cx="45719" cy="1186921"/>
          </a:xfrm>
          <a:prstGeom prst="leftBracket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asellaDiTesto 35"/>
          <p:cNvSpPr txBox="1"/>
          <p:nvPr/>
        </p:nvSpPr>
        <p:spPr>
          <a:xfrm rot="16200000">
            <a:off x="226307" y="5413660"/>
            <a:ext cx="1199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600" b="1" dirty="0" smtClean="0"/>
              <a:t>Perdente</a:t>
            </a:r>
            <a:endParaRPr lang="it-IT" sz="2000" dirty="0"/>
          </a:p>
        </p:txBody>
      </p:sp>
      <p:sp>
        <p:nvSpPr>
          <p:cNvPr id="37" name="Parentesi quadra aperta 36"/>
          <p:cNvSpPr/>
          <p:nvPr/>
        </p:nvSpPr>
        <p:spPr>
          <a:xfrm>
            <a:off x="1030347" y="4957621"/>
            <a:ext cx="45719" cy="1186921"/>
          </a:xfrm>
          <a:prstGeom prst="leftBracket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4 37"/>
          <p:cNvCxnSpPr>
            <a:stCxn id="36" idx="1"/>
          </p:cNvCxnSpPr>
          <p:nvPr/>
        </p:nvCxnSpPr>
        <p:spPr>
          <a:xfrm rot="16200000" flipH="1">
            <a:off x="401289" y="6607086"/>
            <a:ext cx="1126893" cy="277725"/>
          </a:xfrm>
          <a:prstGeom prst="bentConnector3">
            <a:avLst>
              <a:gd name="adj1" fmla="val 99157"/>
            </a:avLst>
          </a:prstGeom>
          <a:ln w="1905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336999" y="7966908"/>
            <a:ext cx="3026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Finale per il 3° Posto</a:t>
            </a:r>
            <a:endParaRPr lang="it-IT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7136761" y="4682111"/>
            <a:ext cx="3026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Finale per il 1° Posto</a:t>
            </a:r>
            <a:endParaRPr lang="it-IT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3958064" y="152407"/>
            <a:ext cx="7931556" cy="1107996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r>
              <a:rPr lang="it-IT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Palla Rilanciata </a:t>
            </a:r>
            <a:r>
              <a:rPr lang="it-IT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(2012-13)</a:t>
            </a:r>
            <a:r>
              <a:rPr lang="it-IT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731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alla-Pallavol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96000" cy="599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34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130</Words>
  <Application>Microsoft Macintosh PowerPoint</Application>
  <PresentationFormat>Formato A3 (297x420 mm)</PresentationFormat>
  <Paragraphs>28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ACME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Nicola Favero</dc:creator>
  <cp:lastModifiedBy>Nicola Favero</cp:lastModifiedBy>
  <cp:revision>19</cp:revision>
  <cp:lastPrinted>2013-01-14T10:38:34Z</cp:lastPrinted>
  <dcterms:created xsi:type="dcterms:W3CDTF">2013-01-13T12:20:11Z</dcterms:created>
  <dcterms:modified xsi:type="dcterms:W3CDTF">2013-01-14T10:38:42Z</dcterms:modified>
</cp:coreProperties>
</file>